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362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90" r:id="rId32"/>
    <p:sldId id="291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63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6" r:id="rId67"/>
    <p:sldId id="327" r:id="rId68"/>
    <p:sldId id="325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3" r:id="rId84"/>
    <p:sldId id="258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78935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686" y="96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615EF-D7AC-4927-8B87-70031DD23F76}">
      <dsp:nvSpPr>
        <dsp:cNvPr id="0" name=""/>
        <dsp:cNvSpPr/>
      </dsp:nvSpPr>
      <dsp:spPr>
        <a:xfrm>
          <a:off x="557655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Where</a:t>
          </a:r>
          <a:endParaRPr lang="nb-NO" sz="1200" kern="1200" dirty="0"/>
        </a:p>
      </dsp:txBody>
      <dsp:txXfrm>
        <a:off x="724921" y="789341"/>
        <a:ext cx="878143" cy="697287"/>
      </dsp:txXfrm>
    </dsp:sp>
    <dsp:sp modelId="{8E7A3A97-EF12-4A9F-A7B6-97E6978AC74E}">
      <dsp:nvSpPr>
        <dsp:cNvPr id="0" name=""/>
        <dsp:cNvSpPr/>
      </dsp:nvSpPr>
      <dsp:spPr>
        <a:xfrm>
          <a:off x="104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Restrict</a:t>
          </a:r>
        </a:p>
      </dsp:txBody>
      <dsp:txXfrm>
        <a:off x="102168" y="612629"/>
        <a:ext cx="492811" cy="492811"/>
      </dsp:txXfrm>
    </dsp:sp>
    <dsp:sp modelId="{0578384F-C45F-49C5-8FB4-4D13509083F3}">
      <dsp:nvSpPr>
        <dsp:cNvPr id="0" name=""/>
        <dsp:cNvSpPr/>
      </dsp:nvSpPr>
      <dsp:spPr>
        <a:xfrm>
          <a:off x="2300003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  <a:endParaRPr lang="nb-NO" sz="1200" kern="1200" dirty="0"/>
        </a:p>
      </dsp:txBody>
      <dsp:txXfrm>
        <a:off x="2467268" y="789341"/>
        <a:ext cx="878143" cy="697287"/>
      </dsp:txXfrm>
    </dsp:sp>
    <dsp:sp modelId="{A5A1B32C-3C03-4E47-8AE7-7B839D5932B8}">
      <dsp:nvSpPr>
        <dsp:cNvPr id="0" name=""/>
        <dsp:cNvSpPr/>
      </dsp:nvSpPr>
      <dsp:spPr>
        <a:xfrm>
          <a:off x="2300003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Many</a:t>
          </a:r>
          <a:endParaRPr lang="nb-NO" sz="1200" kern="1200" dirty="0"/>
        </a:p>
      </dsp:txBody>
      <dsp:txXfrm>
        <a:off x="2467268" y="1486628"/>
        <a:ext cx="878143" cy="697287"/>
      </dsp:txXfrm>
    </dsp:sp>
    <dsp:sp modelId="{CFCB1987-CCF3-4C6A-88B9-C036EA29C773}">
      <dsp:nvSpPr>
        <dsp:cNvPr id="0" name=""/>
        <dsp:cNvSpPr/>
      </dsp:nvSpPr>
      <dsp:spPr>
        <a:xfrm>
          <a:off x="1742452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Project</a:t>
          </a:r>
          <a:endParaRPr lang="nb-NO" sz="1100" kern="1200" dirty="0"/>
        </a:p>
      </dsp:txBody>
      <dsp:txXfrm>
        <a:off x="1844516" y="612629"/>
        <a:ext cx="492811" cy="492811"/>
      </dsp:txXfrm>
    </dsp:sp>
    <dsp:sp modelId="{7F8C749D-EA59-487A-AF02-735F385780FF}">
      <dsp:nvSpPr>
        <dsp:cNvPr id="0" name=""/>
        <dsp:cNvSpPr/>
      </dsp:nvSpPr>
      <dsp:spPr>
        <a:xfrm>
          <a:off x="4042351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Distinct</a:t>
          </a:r>
          <a:endParaRPr lang="nb-NO" sz="1200" kern="1200" dirty="0"/>
        </a:p>
      </dsp:txBody>
      <dsp:txXfrm>
        <a:off x="4209616" y="789341"/>
        <a:ext cx="878143" cy="697287"/>
      </dsp:txXfrm>
    </dsp:sp>
    <dsp:sp modelId="{BB8EF1DD-7072-4445-96A5-0835C76209BF}">
      <dsp:nvSpPr>
        <dsp:cNvPr id="0" name=""/>
        <dsp:cNvSpPr/>
      </dsp:nvSpPr>
      <dsp:spPr>
        <a:xfrm>
          <a:off x="4042351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Union</a:t>
          </a:r>
          <a:endParaRPr lang="nb-NO" sz="1200" kern="1200" dirty="0"/>
        </a:p>
      </dsp:txBody>
      <dsp:txXfrm>
        <a:off x="4209616" y="1486628"/>
        <a:ext cx="878143" cy="697287"/>
      </dsp:txXfrm>
    </dsp:sp>
    <dsp:sp modelId="{198C39CC-82FA-4263-A5F4-53DEA70B2A82}">
      <dsp:nvSpPr>
        <dsp:cNvPr id="0" name=""/>
        <dsp:cNvSpPr/>
      </dsp:nvSpPr>
      <dsp:spPr>
        <a:xfrm>
          <a:off x="4042351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Intersect</a:t>
          </a:r>
          <a:endParaRPr lang="nb-NO" sz="1200" kern="1200" dirty="0"/>
        </a:p>
      </dsp:txBody>
      <dsp:txXfrm>
        <a:off x="4209616" y="2183916"/>
        <a:ext cx="878143" cy="697287"/>
      </dsp:txXfrm>
    </dsp:sp>
    <dsp:sp modelId="{A2387A2B-3FF5-40E8-9C77-2497887530FE}">
      <dsp:nvSpPr>
        <dsp:cNvPr id="0" name=""/>
        <dsp:cNvSpPr/>
      </dsp:nvSpPr>
      <dsp:spPr>
        <a:xfrm>
          <a:off x="4042351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Except</a:t>
          </a:r>
          <a:endParaRPr lang="nb-NO" sz="1200" kern="1200" dirty="0"/>
        </a:p>
      </dsp:txBody>
      <dsp:txXfrm>
        <a:off x="4209616" y="2881204"/>
        <a:ext cx="878143" cy="697287"/>
      </dsp:txXfrm>
    </dsp:sp>
    <dsp:sp modelId="{6BA0CD86-C683-4EFD-B808-9AA9611F8FF1}">
      <dsp:nvSpPr>
        <dsp:cNvPr id="0" name=""/>
        <dsp:cNvSpPr/>
      </dsp:nvSpPr>
      <dsp:spPr>
        <a:xfrm>
          <a:off x="3484800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Sets</a:t>
          </a:r>
          <a:endParaRPr lang="nb-NO" sz="1100" kern="1200" dirty="0"/>
        </a:p>
      </dsp:txBody>
      <dsp:txXfrm>
        <a:off x="3586864" y="612629"/>
        <a:ext cx="492811" cy="492811"/>
      </dsp:txXfrm>
    </dsp:sp>
    <dsp:sp modelId="{16C5DF77-9EBA-4366-B1AE-54ADB9DCD7AE}">
      <dsp:nvSpPr>
        <dsp:cNvPr id="0" name=""/>
        <dsp:cNvSpPr/>
      </dsp:nvSpPr>
      <dsp:spPr>
        <a:xfrm>
          <a:off x="5784699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Count</a:t>
          </a:r>
          <a:endParaRPr lang="nb-NO" sz="1200" kern="1200" dirty="0"/>
        </a:p>
      </dsp:txBody>
      <dsp:txXfrm>
        <a:off x="5951964" y="789341"/>
        <a:ext cx="878143" cy="697287"/>
      </dsp:txXfrm>
    </dsp:sp>
    <dsp:sp modelId="{D3095F85-3417-42B3-9021-BEF86B1D3C36}">
      <dsp:nvSpPr>
        <dsp:cNvPr id="0" name=""/>
        <dsp:cNvSpPr/>
      </dsp:nvSpPr>
      <dsp:spPr>
        <a:xfrm>
          <a:off x="5784699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Sum</a:t>
          </a:r>
          <a:endParaRPr lang="nb-NO" sz="1200" kern="1200" dirty="0"/>
        </a:p>
      </dsp:txBody>
      <dsp:txXfrm>
        <a:off x="5951964" y="1486628"/>
        <a:ext cx="878143" cy="697287"/>
      </dsp:txXfrm>
    </dsp:sp>
    <dsp:sp modelId="{2644AD89-1E03-4540-9812-135ABD316EFB}">
      <dsp:nvSpPr>
        <dsp:cNvPr id="0" name=""/>
        <dsp:cNvSpPr/>
      </dsp:nvSpPr>
      <dsp:spPr>
        <a:xfrm>
          <a:off x="5784699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Min</a:t>
          </a:r>
          <a:endParaRPr lang="nb-NO" sz="1200" kern="1200" dirty="0"/>
        </a:p>
      </dsp:txBody>
      <dsp:txXfrm>
        <a:off x="5951964" y="2183916"/>
        <a:ext cx="878143" cy="697287"/>
      </dsp:txXfrm>
    </dsp:sp>
    <dsp:sp modelId="{1F4BD268-737B-45AA-8326-E31BD1914749}">
      <dsp:nvSpPr>
        <dsp:cNvPr id="0" name=""/>
        <dsp:cNvSpPr/>
      </dsp:nvSpPr>
      <dsp:spPr>
        <a:xfrm>
          <a:off x="5784699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Max</a:t>
          </a:r>
          <a:endParaRPr lang="nb-NO" sz="1200" kern="1200" dirty="0"/>
        </a:p>
      </dsp:txBody>
      <dsp:txXfrm>
        <a:off x="5951964" y="2881204"/>
        <a:ext cx="878143" cy="697287"/>
      </dsp:txXfrm>
    </dsp:sp>
    <dsp:sp modelId="{672150A3-2952-4B89-A4E5-E8083495F5AF}">
      <dsp:nvSpPr>
        <dsp:cNvPr id="0" name=""/>
        <dsp:cNvSpPr/>
      </dsp:nvSpPr>
      <dsp:spPr>
        <a:xfrm>
          <a:off x="5784699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Average</a:t>
          </a:r>
          <a:endParaRPr lang="nb-NO" sz="1200" kern="1200" dirty="0"/>
        </a:p>
      </dsp:txBody>
      <dsp:txXfrm>
        <a:off x="5951964" y="3578491"/>
        <a:ext cx="878143" cy="697287"/>
      </dsp:txXfrm>
    </dsp:sp>
    <dsp:sp modelId="{C66058A2-36C8-46E5-9418-D3AA33B64C68}">
      <dsp:nvSpPr>
        <dsp:cNvPr id="0" name=""/>
        <dsp:cNvSpPr/>
      </dsp:nvSpPr>
      <dsp:spPr>
        <a:xfrm>
          <a:off x="5227147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Aggr.</a:t>
          </a:r>
        </a:p>
      </dsp:txBody>
      <dsp:txXfrm>
        <a:off x="5329211" y="612629"/>
        <a:ext cx="492811" cy="492811"/>
      </dsp:txXfrm>
    </dsp:sp>
    <dsp:sp modelId="{C3CFD48C-9D42-4FE7-8F01-6553035A2110}">
      <dsp:nvSpPr>
        <dsp:cNvPr id="0" name=""/>
        <dsp:cNvSpPr/>
      </dsp:nvSpPr>
      <dsp:spPr>
        <a:xfrm>
          <a:off x="7527046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  <a:endParaRPr lang="nb-NO" sz="1200" kern="1200" dirty="0"/>
        </a:p>
      </dsp:txBody>
      <dsp:txXfrm>
        <a:off x="7694312" y="789341"/>
        <a:ext cx="878143" cy="697287"/>
      </dsp:txXfrm>
    </dsp:sp>
    <dsp:sp modelId="{5802897B-56EE-4984-8D39-5AA05A7B0E4E}">
      <dsp:nvSpPr>
        <dsp:cNvPr id="0" name=""/>
        <dsp:cNvSpPr/>
      </dsp:nvSpPr>
      <dsp:spPr>
        <a:xfrm>
          <a:off x="7527046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  <a:endParaRPr lang="nb-NO" sz="1200" kern="1200" dirty="0"/>
        </a:p>
      </dsp:txBody>
      <dsp:txXfrm>
        <a:off x="7694312" y="1486628"/>
        <a:ext cx="878143" cy="697287"/>
      </dsp:txXfrm>
    </dsp:sp>
    <dsp:sp modelId="{EC550F48-481E-497F-BD5E-299A43E7D4BD}">
      <dsp:nvSpPr>
        <dsp:cNvPr id="0" name=""/>
        <dsp:cNvSpPr/>
      </dsp:nvSpPr>
      <dsp:spPr>
        <a:xfrm>
          <a:off x="7527046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  <a:endParaRPr lang="nb-NO" sz="1200" kern="1200" dirty="0"/>
        </a:p>
      </dsp:txBody>
      <dsp:txXfrm>
        <a:off x="7694312" y="2183916"/>
        <a:ext cx="878143" cy="697287"/>
      </dsp:txXfrm>
    </dsp:sp>
    <dsp:sp modelId="{85918AD6-F329-426B-B21B-86E86AEA1209}">
      <dsp:nvSpPr>
        <dsp:cNvPr id="0" name=""/>
        <dsp:cNvSpPr/>
      </dsp:nvSpPr>
      <dsp:spPr>
        <a:xfrm>
          <a:off x="7527046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</a:p>
      </dsp:txBody>
      <dsp:txXfrm>
        <a:off x="7694312" y="2881204"/>
        <a:ext cx="878143" cy="697287"/>
      </dsp:txXfrm>
    </dsp:sp>
    <dsp:sp modelId="{54560DBF-2963-40C5-B69A-1177AC08EF72}">
      <dsp:nvSpPr>
        <dsp:cNvPr id="0" name=""/>
        <dsp:cNvSpPr/>
      </dsp:nvSpPr>
      <dsp:spPr>
        <a:xfrm>
          <a:off x="7527046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Revert</a:t>
          </a:r>
          <a:endParaRPr lang="nb-NO" sz="1200" kern="1200" dirty="0"/>
        </a:p>
      </dsp:txBody>
      <dsp:txXfrm>
        <a:off x="7694312" y="3578491"/>
        <a:ext cx="878143" cy="697287"/>
      </dsp:txXfrm>
    </dsp:sp>
    <dsp:sp modelId="{6BF401AA-7F53-4CD3-8BC3-9D4E22E62B75}">
      <dsp:nvSpPr>
        <dsp:cNvPr id="0" name=""/>
        <dsp:cNvSpPr/>
      </dsp:nvSpPr>
      <dsp:spPr>
        <a:xfrm>
          <a:off x="6969495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Order</a:t>
          </a:r>
          <a:endParaRPr lang="nb-NO" sz="1100" kern="1200" dirty="0"/>
        </a:p>
      </dsp:txBody>
      <dsp:txXfrm>
        <a:off x="7071559" y="612629"/>
        <a:ext cx="492811" cy="492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Men er MVC egentlig noe</a:t>
            </a:r>
            <a:r>
              <a:rPr lang="nb-NO" baseline="0" dirty="0" smtClean="0"/>
              <a:t> nytt?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598885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</a:t>
            </a:r>
            <a:r>
              <a:rPr lang="nb-NO" baseline="0" dirty="0" smtClean="0"/>
              <a:t> formulerte MVC i 1979. pensjonert professor ved Universitetet i Oslo.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Johan Andre </a:t>
            </a:r>
            <a:r>
              <a:rPr lang="en-US" dirty="0" err="1" smtClean="0"/>
              <a:t>Lundar</a:t>
            </a:r>
            <a:r>
              <a:rPr lang="en-US" dirty="0" smtClean="0"/>
              <a:t> &amp; Lars Skjelbek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06/08/14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Abonnere </a:t>
            </a:r>
            <a:r>
              <a:rPr lang="nb-NO" dirty="0" smtClean="0"/>
              <a:t>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5 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</a:t>
            </a:r>
            <a:r>
              <a:rPr lang="nb-NO" dirty="0" smtClean="0"/>
              <a:t>from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20085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1613" cy="307777"/>
          </a:xfrm>
        </p:spPr>
        <p:txBody>
          <a:bodyPr/>
          <a:lstStyle/>
          <a:p>
            <a:r>
              <a:rPr lang="nb-NO" dirty="0" smtClean="0"/>
              <a:t>Spørre-operatorer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isJohan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"Johan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isJohan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"Johan"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604203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 smtClean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Spørre-syntaksen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 Metoder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978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</a:t>
            </a:r>
            <a:r>
              <a:rPr lang="nb-NO" dirty="0" smtClean="0"/>
              <a:t>web-applikasjoner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</a:t>
            </a:r>
            <a:r>
              <a:rPr lang="nb-NO" dirty="0" err="1" smtClean="0"/>
              <a:t>DesignMønsteret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74415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01-01-2011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31-06-2011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 </a:t>
            </a:r>
            <a:r>
              <a:rPr lang="nb-NO" sz="2400" dirty="0"/>
              <a:t>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Engines </a:t>
            </a:r>
            <a:r>
              <a:rPr lang="nb-NO" sz="2400" dirty="0"/>
              <a:t>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en </a:t>
            </a:r>
            <a:r>
              <a:rPr lang="nb-NO" sz="2400" dirty="0" err="1" smtClean="0"/>
              <a:t>View</a:t>
            </a:r>
            <a:r>
              <a:rPr lang="nb-NO" sz="2400" dirty="0" smtClean="0"/>
              <a:t> Engine </a:t>
            </a:r>
            <a:r>
              <a:rPr lang="nb-NO" sz="2400" dirty="0"/>
              <a:t>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13032" cy="307777"/>
          </a:xfrm>
        </p:spPr>
        <p:txBody>
          <a:bodyPr/>
          <a:lstStyle/>
          <a:p>
            <a:r>
              <a:rPr lang="nb-NO" dirty="0" smtClean="0"/>
              <a:t>Eksempler på </a:t>
            </a:r>
            <a:r>
              <a:rPr lang="nb-NO" dirty="0" err="1" smtClean="0"/>
              <a:t>RazoR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IronRuby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13032" cy="307777"/>
          </a:xfrm>
        </p:spPr>
        <p:txBody>
          <a:bodyPr/>
          <a:lstStyle/>
          <a:p>
            <a:r>
              <a:rPr lang="nb-NO" dirty="0"/>
              <a:t>Eksempler på </a:t>
            </a:r>
            <a:r>
              <a:rPr lang="nb-NO" dirty="0" err="1"/>
              <a:t>RazoR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13032" cy="307777"/>
          </a:xfrm>
        </p:spPr>
        <p:txBody>
          <a:bodyPr/>
          <a:lstStyle/>
          <a:p>
            <a:r>
              <a:rPr lang="nb-NO" dirty="0"/>
              <a:t>Eksempler på </a:t>
            </a:r>
            <a:r>
              <a:rPr lang="nb-NO" dirty="0" err="1"/>
              <a:t>RazoR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49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761761"/>
            <a:ext cx="66784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@{</a:t>
            </a:r>
            <a:endParaRPr lang="nb-NO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tid = </a:t>
            </a:r>
            <a:r>
              <a:rPr lang="nb-NO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nb-NO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.Now.ToShortTimeString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  <a:endParaRPr lang="nb-NO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nb-NO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b-NO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Nå er klokka </a:t>
            </a:r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@(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 </a:t>
            </a:r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 er akkurat passe.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nb-NO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9998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64512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Sende data fra Controller til </a:t>
            </a:r>
            <a:r>
              <a:rPr lang="nb-NO" sz="2400" dirty="0" err="1" smtClean="0">
                <a:solidFill>
                  <a:schemeClr val="bg1"/>
                </a:solidFill>
              </a:rPr>
              <a:t>View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15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81320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 err="1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model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nb-NO" sz="1600" dirty="0" err="1" smtClean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 smtClean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/>
              <a:t>model</a:t>
            </a:r>
            <a:r>
              <a:rPr lang="nb-NO" sz="2000" dirty="0"/>
              <a:t> 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s://d3nevzfk7ii3be.cloudfront.net/igi/AUyYoTvgxKMq5kC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7" r="11863"/>
          <a:stretch/>
        </p:blipFill>
        <p:spPr bwMode="auto">
          <a:xfrm>
            <a:off x="1913661" y="1186892"/>
            <a:ext cx="1800000" cy="17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regmedia.co.uk/2014/04/10/samsung_galaxy_s5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49" y="2797784"/>
            <a:ext cx="2341666" cy="18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24097" y="12556702"/>
            <a:ext cx="88300" cy="130648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3013229"/>
            <a:ext cx="1160339" cy="1271215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5819" y="5291839"/>
            <a:ext cx="840276" cy="1015897"/>
          </a:xfrm>
          <a:prstGeom prst="rect">
            <a:avLst/>
          </a:prstGeom>
        </p:spPr>
      </p:pic>
      <p:pic>
        <p:nvPicPr>
          <p:cNvPr id="12" name="Picture 3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4" y="4455342"/>
            <a:ext cx="1965665" cy="1556792"/>
          </a:xfrm>
          <a:prstGeom prst="rect">
            <a:avLst/>
          </a:prstGeom>
        </p:spPr>
      </p:pic>
      <p:pic>
        <p:nvPicPr>
          <p:cNvPr id="13" name="Picture 3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39" y="4738777"/>
            <a:ext cx="1340768" cy="1340768"/>
          </a:xfrm>
          <a:prstGeom prst="rect">
            <a:avLst/>
          </a:prstGeom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5175" y="2838276"/>
            <a:ext cx="1900501" cy="19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specsofgadgets.com/wp-content/uploads/2014/04/Nokia-Lumia-930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8528"/>
          <a:stretch/>
        </p:blipFill>
        <p:spPr bwMode="auto">
          <a:xfrm>
            <a:off x="3875773" y="1871706"/>
            <a:ext cx="1134000" cy="229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mpass.xbox.com/assets/94/60/946002c9-dfc7-44fe-b20a-abf175c49d42.jpg?n=og-share-meet-xbox-one-955x955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087" y="2797784"/>
            <a:ext cx="2076732" cy="20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150" y="5487934"/>
            <a:ext cx="902483" cy="902483"/>
          </a:xfrm>
          <a:prstGeom prst="rect">
            <a:avLst/>
          </a:prstGeom>
        </p:spPr>
      </p:pic>
      <p:pic>
        <p:nvPicPr>
          <p:cNvPr id="1032" name="Picture 8" descr="http://media2.s-nbcnews.com/i/streams/2013/November/131114/2D9690381-ps4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47" y="5224199"/>
            <a:ext cx="1535616" cy="11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imore.com/sites/imore.com/files/styles/large/public/field/image/2014/03/topic_iphone_5s.png?itok=A24vBPp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45" y="994278"/>
            <a:ext cx="1754857" cy="175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the-digital-reader.com/wp-content/uploads/2012/10/microsoft-windows-8-logo1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29537" r="75989" b="28917"/>
          <a:stretch/>
        </p:blipFill>
        <p:spPr bwMode="auto">
          <a:xfrm>
            <a:off x="5697255" y="814929"/>
            <a:ext cx="1518564" cy="171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2011.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</a:t>
            </a:r>
            <a:r>
              <a:rPr lang="nb-NO" sz="1800" dirty="0" smtClean="0"/>
              <a:t>Studio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…</a:t>
            </a:r>
            <a:endParaRPr lang="nb-NO" sz="18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</a:t>
            </a:r>
            <a:r>
              <a:rPr lang="nb-NO" sz="2000" dirty="0" smtClean="0"/>
              <a:t>NET-objekter </a:t>
            </a:r>
            <a:r>
              <a:rPr lang="nb-NO" sz="2000" dirty="0"/>
              <a:t>mot </a:t>
            </a:r>
            <a:r>
              <a:rPr lang="nb-NO" sz="2000" dirty="0" smtClean="0"/>
              <a:t>SQL-databaser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</a:t>
            </a:r>
            <a:r>
              <a:rPr lang="nb-NO" sz="2000" dirty="0" smtClean="0"/>
              <a:t>LINQ-spørringer </a:t>
            </a:r>
            <a:r>
              <a:rPr lang="nb-NO" sz="2000" dirty="0"/>
              <a:t>mot o</a:t>
            </a:r>
            <a:r>
              <a:rPr lang="nb-NO" sz="2000" dirty="0" smtClean="0"/>
              <a:t>bjekter </a:t>
            </a:r>
            <a:r>
              <a:rPr lang="nb-NO" sz="2000" dirty="0"/>
              <a:t>framfor </a:t>
            </a:r>
            <a:r>
              <a:rPr lang="nb-NO" sz="2000" dirty="0" smtClean="0"/>
              <a:t>SQL-setninger </a:t>
            </a:r>
            <a:r>
              <a:rPr lang="nb-NO" sz="2000" dirty="0"/>
              <a:t>som må mappes til objekter </a:t>
            </a:r>
            <a:r>
              <a:rPr lang="nb-NO" sz="2000" dirty="0" smtClean="0"/>
              <a:t>etterpå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282904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SERVER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d</a:t>
            </a:r>
            <a:r>
              <a:rPr lang="nb-NO" sz="2000" dirty="0" smtClean="0"/>
              <a:t>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</a:t>
            </a:r>
            <a:r>
              <a:rPr lang="nb-NO" sz="2000" dirty="0" smtClean="0"/>
              <a:t>Id»-konvensjoner </a:t>
            </a:r>
            <a:r>
              <a:rPr lang="nb-NO" sz="2000" dirty="0"/>
              <a:t>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INSERT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"Lars 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Skjelbek"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db.Entry(person).State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.Modified;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Delete(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Johan Andre </a:t>
            </a:r>
            <a:r>
              <a:rPr lang="en-US" dirty="0" err="1" smtClean="0"/>
              <a:t>Lundar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Skjelbek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0" y="6141743"/>
            <a:ext cx="9144000" cy="28424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0" rIns="91440" bIns="0" rtlCol="0" anchor="b">
            <a:spAutoFit/>
          </a:bodyPr>
          <a:lstStyle>
            <a:lvl1pPr algn="ctr" defTabSz="4572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200" b="0" i="1" kern="1200" cap="all" spc="20" baseline="0">
                <a:solidFill>
                  <a:srgbClr val="000000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sz="1800" dirty="0" smtClean="0"/>
              <a:t>github.com/</a:t>
            </a:r>
            <a:r>
              <a:rPr lang="en-US" sz="1800" dirty="0" err="1" smtClean="0"/>
              <a:t>skjelbek</a:t>
            </a:r>
            <a:r>
              <a:rPr lang="en-US" sz="1800" dirty="0" smtClean="0"/>
              <a:t>/</a:t>
            </a:r>
            <a:r>
              <a:rPr lang="en-US" sz="1800" dirty="0" err="1" smtClean="0"/>
              <a:t>dotnetkurs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714939" cy="307777"/>
          </a:xfrm>
        </p:spPr>
        <p:txBody>
          <a:bodyPr/>
          <a:lstStyle/>
          <a:p>
            <a:r>
              <a:rPr lang="nb-NO" dirty="0" smtClean="0"/>
              <a:t>Arv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Child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: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 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Child()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379526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24604</TotalTime>
  <Words>2277</Words>
  <Application>Microsoft Office PowerPoint</Application>
  <PresentationFormat>On-screen Show (4:3)</PresentationFormat>
  <Paragraphs>639</Paragraphs>
  <Slides>84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Agenda</vt:lpstr>
      <vt:lpstr>PowerPoint Presentation</vt:lpstr>
      <vt:lpstr>PowerPoint Presentation</vt:lpstr>
      <vt:lpstr>Fra kode til kjørende program</vt:lpstr>
      <vt:lpstr>C# &amp; .NET til mange plattformer</vt:lpstr>
      <vt:lpstr>PowerPoint Presentation</vt:lpstr>
      <vt:lpstr>Deklarere en klasse</vt:lpstr>
      <vt:lpstr>Arv</vt:lpstr>
      <vt:lpstr>Metoder</vt:lpstr>
      <vt:lpstr>Properties</vt:lpstr>
      <vt:lpstr>Properties</vt:lpstr>
      <vt:lpstr>ToString</vt:lpstr>
      <vt:lpstr>PowerPoint Presentation</vt:lpstr>
      <vt:lpstr>PowerPoint Presentation</vt:lpstr>
      <vt:lpstr>Delegater</vt:lpstr>
      <vt:lpstr>Events</vt:lpstr>
      <vt:lpstr>PowerPoint Presentation</vt:lpstr>
      <vt:lpstr>PowerPoint Presentation</vt:lpstr>
      <vt:lpstr>Spørringer før LINQ</vt:lpstr>
      <vt:lpstr>Spørringer med LINQ</vt:lpstr>
      <vt:lpstr>From, Select &amp; Group</vt:lpstr>
      <vt:lpstr>Where &amp; Orderby</vt:lpstr>
      <vt:lpstr>PowerPoint Presentation</vt:lpstr>
      <vt:lpstr>PowerPoint Presentation</vt:lpstr>
      <vt:lpstr>Extension-Metoder</vt:lpstr>
      <vt:lpstr>Spørre-operatorer</vt:lpstr>
      <vt:lpstr>Lambda-uttrykk</vt:lpstr>
      <vt:lpstr>Lambda-Uttrykk</vt:lpstr>
      <vt:lpstr>Lambda-Uttrykk &amp; Extension-Metoder</vt:lpstr>
      <vt:lpstr>PowerPoint Presentation</vt:lpstr>
      <vt:lpstr>PowerPoint Presentation</vt:lpstr>
      <vt:lpstr>PowerPoint Presentation</vt:lpstr>
      <vt:lpstr>To modeller for web-applikasjoner</vt:lpstr>
      <vt:lpstr>PowerPoint Presentation</vt:lpstr>
      <vt:lpstr>MVC DesignMønsteret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Eksempler på RazoR</vt:lpstr>
      <vt:lpstr>Eksempler på RazoR</vt:lpstr>
      <vt:lpstr>Eksempler på RazoR</vt:lpstr>
      <vt:lpstr>Dynamiske ViewS</vt:lpstr>
      <vt:lpstr>PowerPoint Presentation</vt:lpstr>
      <vt:lpstr>Modeller</vt:lpstr>
      <vt:lpstr>Sterkt typede Views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 Presentation</vt:lpstr>
      <vt:lpstr>PowerPoint Presentation</vt:lpstr>
      <vt:lpstr>PowerPoint Presentation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SERVER Compact Edition</vt:lpstr>
      <vt:lpstr>Entity Framework</vt:lpstr>
      <vt:lpstr>Entity Framework</vt:lpstr>
      <vt:lpstr>Entity Framework</vt:lpstr>
      <vt:lpstr>Entity Framework</vt:lpstr>
      <vt:lpstr>Entity Framework</vt:lpstr>
      <vt:lpstr>PowerPoint Presentation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Skjelbek</cp:lastModifiedBy>
  <cp:revision>1013</cp:revision>
  <dcterms:created xsi:type="dcterms:W3CDTF">2011-08-04T16:58:46Z</dcterms:created>
  <dcterms:modified xsi:type="dcterms:W3CDTF">2014-08-05T18:53:28Z</dcterms:modified>
</cp:coreProperties>
</file>